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56" r:id="rId3"/>
    <p:sldId id="342" r:id="rId4"/>
    <p:sldId id="296" r:id="rId5"/>
    <p:sldId id="346" r:id="rId6"/>
    <p:sldId id="355" r:id="rId7"/>
    <p:sldId id="345" r:id="rId8"/>
    <p:sldId id="348" r:id="rId9"/>
    <p:sldId id="349" r:id="rId10"/>
    <p:sldId id="350" r:id="rId11"/>
    <p:sldId id="351" r:id="rId12"/>
    <p:sldId id="352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5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55D9A-E7C3-4E24-9FEC-EB84C08605C0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924CB-848B-4FB1-B8B7-CC6328A182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01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2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238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389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749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863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00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995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0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3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588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33621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.Would you like to be my friend?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你愿意和我做朋友吗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like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后接动词不定式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其语气比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加委婉、客气。疑问句常表示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愿望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喜爱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用于有礼貌地提出邀请、请求或建议。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buy two sweaters for my daughters.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我想给我的女儿们买两件毛衣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648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picture books at weekends.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A.reading	B.read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read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D.reads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每个人都愿意住在干净整洁的房间里。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Everyone would like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clean and tidy room.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8726" y="16156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3790932" y="3855395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live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381000" y="122336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.Lily is good at playing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sports.I often play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my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like to have an apple?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Pauline’s pet bird.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.Vivian’s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 is very good.She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sing Chinese songs.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897966" y="2330430"/>
            <a:ext cx="1021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guitar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89741" y="2889617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tennis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152985" y="3461218"/>
            <a:ext cx="113216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Would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605048" y="3938213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parrot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584734" y="4552353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921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409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.Peter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(speak) Chinese at school in Beijing.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.I’d like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(live) with my grandparents.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.Dad wants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(have) a walk after super.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(do) your friend like English food?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.Lisa has 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(hobby), like reading, doing sports and playing the guitar.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53831" y="1716686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speaks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82604" y="2280923"/>
            <a:ext cx="144943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live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23859" y="2886316"/>
            <a:ext cx="12298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have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4007" y="3437638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193887" y="4002598"/>
            <a:ext cx="13003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hobbies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20297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100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三、按要求完成下列句子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want to buy some fruit.(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buy some fruit.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favourite sport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favourite sport?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.Would you like to be my friend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做肯定回答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often have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bread and milk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breakfast.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breakfast?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.Eric lives with his family in China.(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Eric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his family in China?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3298" y="1614402"/>
            <a:ext cx="25170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would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like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0831" y="2603941"/>
            <a:ext cx="48205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is                  your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5896" y="3655413"/>
            <a:ext cx="30180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 I’d like/love to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991809" y="470698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953529" y="4706989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8783" y="5703112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40334" y="5703112"/>
            <a:ext cx="7216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4820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8596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四、信息匹配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A~F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分别是六本书的书名。请根据五个人的情况描述选择合适的书。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8974981"/>
              </p:ext>
            </p:extLst>
          </p:nvPr>
        </p:nvGraphicFramePr>
        <p:xfrm>
          <a:off x="381000" y="2414016"/>
          <a:ext cx="1143000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Learners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Eighty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Internet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1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17149756"/>
              </p:ext>
            </p:extLst>
          </p:nvPr>
        </p:nvGraphicFramePr>
        <p:xfrm>
          <a:off x="381000" y="769706"/>
          <a:ext cx="11430000" cy="4693920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Nancy wants to learn more about computers, because people write to, and even talk to each other on the computer every day.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Mary is a good mother.She believes eating the right food is important.She likes to help her children grow better by choosing(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the right food for them.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Kevin often sits at his desk, studying all night, but he still gets poor grades.He hopes to do better in the tests.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Bob’s sister wants him to move to America. But he isn’t sure if that is a good idea.He needs to know more about the country.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Amy is worried that there are too many used bags.She doesn’t know what to do with(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处理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them.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81000" y="5476626"/>
            <a:ext cx="209544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EDAFB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7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862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 Lisa Gibson.I am from the US.I am 12 years old.And I am a student at No.2 Middle School in Beijing.Mrs Wang is our Chinese teacher.She is a good teacher.We all like her.I have a friend.My friend is also(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student here.Her name is Maria Smith.She is from the UK.She is 13 years old.Maria and I are new students in No.2 Middle School.We really like our Chinese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 is the writer(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this passage?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 teacher 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China.		B.A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from the UK.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 student from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America.	D.Maria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Smith.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96267" y="42727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9993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7697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is the writer’s last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A.Lisa.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B.Gibson.	C.Smith.	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D.Maria.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 is Mrs Wang?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writer’s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maths teacher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writer’s English teacher.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writer’s Chinese teacher.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writer’s student.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.Maria’s last name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A.Gibson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B.Maria	C.Smith		D.Wang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old is Maria?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A.Fourteen.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B.Thirteen.	C.Twelve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D.Ten.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09256" y="2555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606487" y="13240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4030001" y="41083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3574196" y="53001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9170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57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49539" y="1786604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16054" y="3020156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1605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134632"/>
              </p:ext>
            </p:extLst>
          </p:nvPr>
        </p:nvGraphicFramePr>
        <p:xfrm>
          <a:off x="458424" y="2274180"/>
          <a:ext cx="11275153" cy="39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文档" r:id="rId4" imgW="4510061" imgH="1586745" progId="Word.Document.12">
                  <p:embed/>
                </p:oleObj>
              </mc:Choice>
              <mc:Fallback>
                <p:oleObj name="文档" r:id="rId4" imgW="4510061" imgH="15867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2274180"/>
                        <a:ext cx="11275153" cy="396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677462" y="2915403"/>
            <a:ext cx="1021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guitar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77462" y="4867493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tennis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1000" y="874269"/>
            <a:ext cx="469231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一、写出与图片对应的单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621694"/>
            <a:ext cx="5992346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tennis, parrot, Beijing roast duck,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guitar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34393"/>
              </p:ext>
            </p:extLst>
          </p:nvPr>
        </p:nvGraphicFramePr>
        <p:xfrm>
          <a:off x="458424" y="1235153"/>
          <a:ext cx="11275153" cy="347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文档" r:id="rId3" imgW="4510061" imgH="1388897" progId="Word.Document.12">
                  <p:embed/>
                </p:oleObj>
              </mc:Choice>
              <mc:Fallback>
                <p:oleObj name="文档" r:id="rId3" imgW="4510061" imgH="13888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24" y="1235153"/>
                        <a:ext cx="11275153" cy="347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903493" y="1631613"/>
            <a:ext cx="2813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Beijing roast duck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83158" y="3337123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parrot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二、写出下列短语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弹吉他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打网球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03014" y="1806274"/>
            <a:ext cx="22445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speak Chinese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03014" y="2370752"/>
            <a:ext cx="22445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the guitar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03014" y="2896455"/>
            <a:ext cx="17475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tennis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88641" y="3475567"/>
            <a:ext cx="2037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want to be...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5619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02423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in Singapore with my big family.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我和我们一大家子人住在新加坡。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实义动词有及物动词和不及物动词两大类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在句中作谓语。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1000" y="5394011"/>
            <a:ext cx="2698175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我们努力学习。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349866"/>
              </p:ext>
            </p:extLst>
          </p:nvPr>
        </p:nvGraphicFramePr>
        <p:xfrm>
          <a:off x="443564" y="2686287"/>
          <a:ext cx="11304873" cy="2623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文档" r:id="rId4" imgW="4521949" imgH="1049201" progId="Word.Document.12">
                  <p:embed/>
                </p:oleObj>
              </mc:Choice>
              <mc:Fallback>
                <p:oleObj name="文档" r:id="rId4" imgW="4521949" imgH="10492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564" y="2686287"/>
                        <a:ext cx="11304873" cy="2623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9210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如果主语是第一、第二人称或者是第三人称的复数形式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谓语动词用原形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如果主语是第三人称单数形式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则要在实义动词后面加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谓语动词的否定形式为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“don’t/doesn’t+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置于主语前面构成一般疑问句。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05311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Lily likes music very much.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莉莉很喜欢音乐。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like winter.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我不喜欢冬天。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—Does he live with his grandparents?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他和祖父母一起住吗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he doesn’t.He lives with his parents.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不是的。他和父母一起住。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5244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pair of socks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cool, and Anna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it.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A.are; don’t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don’t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C.is; doesn’t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D.are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doesn’t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我喜欢水果和蔬菜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不喜欢肉。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fruit and vegetables. I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0933" y="17594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910816" y="3978684"/>
            <a:ext cx="2371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don’t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like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759</Words>
  <Application>Microsoft Office PowerPoint</Application>
  <PresentationFormat>宽屏</PresentationFormat>
  <Paragraphs>141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2025-09-09T03:14:09Z</dcterms:modified>
</cp:coreProperties>
</file>